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81" r:id="rId3"/>
    <p:sldId id="280" r:id="rId4"/>
    <p:sldId id="282" r:id="rId5"/>
    <p:sldId id="283" r:id="rId6"/>
    <p:sldId id="260" r:id="rId7"/>
    <p:sldId id="261" r:id="rId8"/>
    <p:sldId id="277" r:id="rId9"/>
    <p:sldId id="264" r:id="rId10"/>
    <p:sldId id="276" r:id="rId11"/>
    <p:sldId id="265" r:id="rId12"/>
    <p:sldId id="275" r:id="rId13"/>
    <p:sldId id="270" r:id="rId14"/>
    <p:sldId id="266" r:id="rId15"/>
    <p:sldId id="267" r:id="rId16"/>
    <p:sldId id="271" r:id="rId17"/>
    <p:sldId id="279" r:id="rId18"/>
    <p:sldId id="268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978EC-6A81-4366-8100-9FA0948F0251}" type="datetimeFigureOut">
              <a:rPr lang="en-US" smtClean="0"/>
              <a:pPr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9BF78-5F52-435C-BAE9-A2AE7CCD2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E70C-4904-4D54-A271-156BF14A7389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D4CD-1D6E-44F1-B499-72FB06239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78AB-127A-4B1A-85E9-2F457F27AB4A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2D0E-BA99-4069-97B2-A62517E18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4FCB-610F-421F-9B7D-3EB3706A2B9B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7454-3C01-441D-9ED1-2FCFE52F1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4D43-1E34-4B26-84E8-4AFB2B00FBD2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E7FF-4E76-4A52-BBC1-D6632516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0E3E-55CE-4450-81C2-5330E9B1B7E3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30CF-22D6-4857-A38D-E0D80F73B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D942-79E0-4863-9B3F-1158CEBE1557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6969-D441-4102-8151-A9E4C6F98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5509-533F-4331-A773-CFF8FFD1DF24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F3B7-4D6C-4C2A-B321-E97DC756B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B070-97B0-48EF-A544-E10D044B899D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B323-B7DF-4D5F-8D33-5DCA2398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A360-952A-4F1F-AB53-BC0F8678DBF9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CFC5-8624-4C09-AF17-2355E3CB7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F1F0-D9D3-4AB8-9277-0886FC851BCD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2337-98F0-4F41-8EF8-1823BD1BC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70AF-46EE-4721-B026-BA8C9593BFCC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059D-DE70-4A07-A3E5-D98903BE4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D71BD-C817-4D92-92BF-681112AE0229}" type="datetimeFigureOut">
              <a:rPr lang="en-US"/>
              <a:pPr>
                <a:defRPr/>
              </a:pPr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A52155-F07C-4A26-8910-7C944BF84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0" y="28575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800" b="1"/>
              <a:t>باسمه تعالی</a:t>
            </a:r>
          </a:p>
          <a:p>
            <a:pPr algn="ctr">
              <a:lnSpc>
                <a:spcPct val="200000"/>
              </a:lnSpc>
            </a:pPr>
            <a:r>
              <a:rPr lang="fa-IR" sz="7200" b="1"/>
              <a:t>راهنمای ثبت نام الکترونیکی</a:t>
            </a:r>
          </a:p>
          <a:p>
            <a:pPr algn="ctr">
              <a:lnSpc>
                <a:spcPct val="200000"/>
              </a:lnSpc>
            </a:pPr>
            <a:r>
              <a:rPr lang="fa-IR" sz="4400" b="1">
                <a:solidFill>
                  <a:srgbClr val="FF0000"/>
                </a:solidFill>
              </a:rPr>
              <a:t>درخواستهای واگذاری اراضی منابع ملی و دولتی</a:t>
            </a:r>
          </a:p>
          <a:p>
            <a:pPr algn="ctr">
              <a:lnSpc>
                <a:spcPct val="200000"/>
              </a:lnSpc>
            </a:pPr>
            <a:r>
              <a:rPr lang="fa-IR" sz="4800" b="1">
                <a:solidFill>
                  <a:srgbClr val="00B050"/>
                </a:solidFill>
              </a:rPr>
              <a:t>برای طرحهای کشاورزی و غیر کشاورزی</a:t>
            </a:r>
            <a:endParaRPr lang="en-US" sz="48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286125" y="1214438"/>
            <a:ext cx="5857875" cy="5214937"/>
          </a:xfrm>
          <a:prstGeom prst="roundRect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357438" y="1643063"/>
            <a:ext cx="6786562" cy="3429000"/>
          </a:xfrm>
          <a:prstGeom prst="roundRect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7572375" y="4929188"/>
            <a:ext cx="1857375" cy="714375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500813" y="3786188"/>
            <a:ext cx="1285875" cy="1214437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715125" y="3143250"/>
            <a:ext cx="2214563" cy="1214438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4143376" y="1214437"/>
            <a:ext cx="1643062" cy="1357313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072063" y="3357563"/>
            <a:ext cx="2643187" cy="714375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4607719" y="1821657"/>
            <a:ext cx="1214437" cy="1143000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286125" y="3286125"/>
            <a:ext cx="1857375" cy="714375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57375" y="2071688"/>
            <a:ext cx="1571625" cy="1285875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357938" y="3000375"/>
            <a:ext cx="2786062" cy="1143000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2714625" y="1285875"/>
            <a:ext cx="1214438" cy="1214438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7143750" y="4000500"/>
            <a:ext cx="2000250" cy="500063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4000500" y="2928938"/>
            <a:ext cx="1214437" cy="1214438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3857625" y="3429000"/>
            <a:ext cx="1214438" cy="1214438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143750" y="4500563"/>
            <a:ext cx="2000250" cy="500062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43750" y="5786438"/>
            <a:ext cx="2000250" cy="500062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14313" y="4714875"/>
            <a:ext cx="1214438" cy="1214437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715125" y="4786313"/>
            <a:ext cx="1857375" cy="714375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86375" y="3500438"/>
            <a:ext cx="1500188" cy="1143000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857250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6000" b="1">
                <a:solidFill>
                  <a:srgbClr val="FF0000"/>
                </a:solidFill>
                <a:latin typeface="Calibri" pitchFamily="34" charset="0"/>
              </a:rPr>
              <a:t>دریافت ویادداشت کد رهگیری</a:t>
            </a:r>
          </a:p>
          <a:p>
            <a:pPr algn="ctr"/>
            <a:r>
              <a:rPr lang="fa-IR" sz="8800" b="1">
                <a:latin typeface="Calibri" pitchFamily="34" charset="0"/>
              </a:rPr>
              <a:t>و</a:t>
            </a:r>
          </a:p>
          <a:p>
            <a:pPr algn="ctr"/>
            <a:r>
              <a:rPr lang="fa-IR" sz="8000" b="1">
                <a:solidFill>
                  <a:srgbClr val="7030A0"/>
                </a:solidFill>
                <a:latin typeface="Calibri" pitchFamily="34" charset="0"/>
              </a:rPr>
              <a:t>دریافت نسخه چاپی</a:t>
            </a:r>
            <a:endParaRPr lang="en-US" sz="8000" b="1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r="52573" b="89258"/>
          <a:stretch>
            <a:fillRect/>
          </a:stretch>
        </p:blipFill>
        <p:spPr bwMode="auto">
          <a:xfrm>
            <a:off x="0" y="1357298"/>
            <a:ext cx="914400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2214546" y="2571744"/>
            <a:ext cx="3571900" cy="1714512"/>
          </a:xfrm>
          <a:prstGeom prst="ellipse">
            <a:avLst/>
          </a:prstGeom>
          <a:solidFill>
            <a:srgbClr val="FFFF00">
              <a:alpha val="34000"/>
            </a:srgb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6072198" y="785794"/>
            <a:ext cx="2214578" cy="1643074"/>
          </a:xfrm>
          <a:prstGeom prst="straightConnector1">
            <a:avLst/>
          </a:prstGeom>
          <a:ln w="1079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0100" y="4357694"/>
            <a:ext cx="7643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 smtClean="0"/>
              <a:t>ورود به وبسایت سازمان به </a:t>
            </a:r>
            <a:r>
              <a:rPr lang="fa-IR" sz="4800" b="1" dirty="0"/>
              <a:t>آ</a:t>
            </a:r>
            <a:r>
              <a:rPr lang="fa-IR" sz="4800" b="1" dirty="0" smtClean="0"/>
              <a:t>درس </a:t>
            </a:r>
            <a:r>
              <a:rPr lang="en-US" sz="8000" b="1" dirty="0" smtClean="0">
                <a:solidFill>
                  <a:srgbClr val="FF0000"/>
                </a:solidFill>
              </a:rPr>
              <a:t>jkgc.ir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357938" y="2643188"/>
            <a:ext cx="2786062" cy="571500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4071937" y="1285876"/>
            <a:ext cx="1643063" cy="1357312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357938" y="2071688"/>
            <a:ext cx="2786062" cy="571500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28625" y="4000500"/>
            <a:ext cx="871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7200" b="1">
                <a:solidFill>
                  <a:srgbClr val="C00000"/>
                </a:solidFill>
                <a:latin typeface="Calibri" pitchFamily="34" charset="0"/>
              </a:rPr>
              <a:t>برای پیگیری </a:t>
            </a:r>
          </a:p>
          <a:p>
            <a:pPr algn="ctr"/>
            <a:r>
              <a:rPr lang="fa-IR" sz="7200" b="1">
                <a:solidFill>
                  <a:srgbClr val="C00000"/>
                </a:solidFill>
                <a:latin typeface="Calibri" pitchFamily="34" charset="0"/>
              </a:rPr>
              <a:t>و مراجعات بعدی به سامانه</a:t>
            </a:r>
            <a:endParaRPr lang="en-US" sz="72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42875" y="1143000"/>
            <a:ext cx="87153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7200" b="1">
                <a:solidFill>
                  <a:srgbClr val="00B050"/>
                </a:solidFill>
                <a:latin typeface="Calibri" pitchFamily="34" charset="0"/>
              </a:rPr>
              <a:t>موفق و موید باشید</a:t>
            </a:r>
          </a:p>
          <a:p>
            <a:pPr algn="ctr"/>
            <a:endParaRPr lang="fa-IR" sz="7200" b="1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endParaRPr lang="fa-IR" sz="7200" b="1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r>
              <a:rPr lang="fa-IR" sz="6000" b="1">
                <a:latin typeface="Calibri" pitchFamily="34" charset="0"/>
              </a:rPr>
              <a:t>مدیریت امور اراضی استان گیلان</a:t>
            </a:r>
          </a:p>
          <a:p>
            <a:pPr algn="ctr"/>
            <a:endParaRPr lang="en-US" sz="6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6643702" y="5000636"/>
            <a:ext cx="2500298" cy="857256"/>
          </a:xfrm>
          <a:prstGeom prst="ellipse">
            <a:avLst/>
          </a:prstGeom>
          <a:solidFill>
            <a:srgbClr val="FFFF00">
              <a:alpha val="44000"/>
            </a:srgb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5393537" y="3036091"/>
            <a:ext cx="2500330" cy="1000132"/>
          </a:xfrm>
          <a:prstGeom prst="straightConnector1">
            <a:avLst/>
          </a:prstGeom>
          <a:ln w="149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785794"/>
            <a:ext cx="9144000" cy="830997"/>
          </a:xfrm>
          <a:prstGeom prst="rect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4800" b="1" dirty="0" smtClean="0"/>
              <a:t>انتخاب گزینه خدمات اکترونیک</a:t>
            </a:r>
            <a:endParaRPr lang="en-US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9154" t="46875" r="183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571472" y="5857892"/>
            <a:ext cx="4000528" cy="158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857752" y="5357826"/>
            <a:ext cx="2928958" cy="1143008"/>
          </a:xfrm>
          <a:prstGeom prst="ellipse">
            <a:avLst/>
          </a:prstGeom>
          <a:solidFill>
            <a:srgbClr val="FFFF00">
              <a:alpha val="24000"/>
            </a:srgbClr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t="29297" r="1286" b="10156"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43240" y="5000636"/>
            <a:ext cx="1714512" cy="928694"/>
          </a:xfrm>
          <a:prstGeom prst="ellipse">
            <a:avLst/>
          </a:prstGeom>
          <a:solidFill>
            <a:srgbClr val="FFFF00">
              <a:alpha val="24000"/>
            </a:srgbClr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499768" y="3644108"/>
            <a:ext cx="1287472" cy="114300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572250" y="3500438"/>
            <a:ext cx="2428875" cy="714375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57688" y="2786063"/>
            <a:ext cx="2000250" cy="1000125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643438" y="2786063"/>
            <a:ext cx="4500562" cy="3643312"/>
          </a:xfrm>
          <a:prstGeom prst="roundRect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929313" y="3286125"/>
            <a:ext cx="3214687" cy="2214563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143625" y="1714500"/>
            <a:ext cx="1571625" cy="1143000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286500" y="1428750"/>
            <a:ext cx="3071813" cy="714375"/>
          </a:xfrm>
          <a:prstGeom prst="ellipse">
            <a:avLst/>
          </a:prstGeom>
          <a:noFill/>
          <a:ln>
            <a:solidFill>
              <a:srgbClr val="FF0000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143500" y="1285875"/>
            <a:ext cx="1071563" cy="571500"/>
          </a:xfrm>
          <a:prstGeom prst="straightConnector1">
            <a:avLst/>
          </a:prstGeom>
          <a:ln w="825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</Words>
  <Application>Microsoft Office PowerPoint</Application>
  <PresentationFormat>On-screen Show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fatahi</dc:creator>
  <cp:lastModifiedBy>Administrator</cp:lastModifiedBy>
  <cp:revision>24</cp:revision>
  <dcterms:created xsi:type="dcterms:W3CDTF">2018-03-19T05:52:30Z</dcterms:created>
  <dcterms:modified xsi:type="dcterms:W3CDTF">2020-06-16T09:43:41Z</dcterms:modified>
</cp:coreProperties>
</file>