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27469-B42D-4EF5-8203-1007D6883216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34CA9-E225-499F-88E4-27443A65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8C9D-4801-4014-B521-5CAE17958708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FAC8-1E6E-48A7-B183-033ACAAE7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696200" cy="22098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سازمان جهاد کشاورزی استان گیلان</a:t>
            </a:r>
            <a:endParaRPr lang="en-U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a-I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a-I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اداره آمار و فناوری اطلاعات 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28600"/>
            <a:ext cx="623279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بنام خدا </a:t>
            </a:r>
          </a:p>
          <a:p>
            <a:pPr algn="ctr"/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a-I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آموزش </a:t>
            </a:r>
            <a:r>
              <a:rPr lang="fa-I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سیستم گردش کار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60" y="2967335"/>
            <a:ext cx="125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پایان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17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سیستم گردش کار</dc:title>
  <dc:creator>Administrator</dc:creator>
  <cp:lastModifiedBy>Administrator</cp:lastModifiedBy>
  <cp:revision>7</cp:revision>
  <dcterms:created xsi:type="dcterms:W3CDTF">2018-07-23T05:50:03Z</dcterms:created>
  <dcterms:modified xsi:type="dcterms:W3CDTF">2018-07-25T05:09:23Z</dcterms:modified>
</cp:coreProperties>
</file>